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5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Andel</a:t>
            </a:r>
            <a:r>
              <a:rPr lang="sv-SE" baseline="0"/>
              <a:t> av totalvolym per användningsområde 2020</a:t>
            </a:r>
          </a:p>
          <a:p>
            <a:pPr>
              <a:defRPr/>
            </a:pPr>
            <a:r>
              <a:rPr lang="sv-SE" baseline="0"/>
              <a:t>Alla produkter</a:t>
            </a:r>
            <a:endParaRPr lang="sv-S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F0B-4ACB-B690-B7CFDD5B75B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F0B-4ACB-B690-B7CFDD5B75B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F0B-4ACB-B690-B7CFDD5B75B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F0B-4ACB-B690-B7CFDD5B75B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F0B-4ACB-B690-B7CFDD5B75B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F0B-4ACB-B690-B7CFDD5B75B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F0B-4ACB-B690-B7CFDD5B75B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F0B-4ACB-B690-B7CFDD5B75B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Blad1!$B$25:$B$34</c15:sqref>
                  </c15:fullRef>
                </c:ext>
              </c:extLst>
              <c:f>(Blad1!$B$25:$B$28,Blad1!$B$30:$B$32,Blad1!$B$34)</c:f>
              <c:strCache>
                <c:ptCount val="8"/>
                <c:pt idx="0">
                  <c:v>Järn, stål och metall</c:v>
                </c:pt>
                <c:pt idx="1">
                  <c:v>Papper &amp; Cellulosa</c:v>
                </c:pt>
                <c:pt idx="2">
                  <c:v>Kemisk industri*</c:v>
                </c:pt>
                <c:pt idx="3">
                  <c:v>Bygg &amp; Infrastruktur</c:v>
                </c:pt>
                <c:pt idx="4">
                  <c:v>Rökgasrening</c:v>
                </c:pt>
                <c:pt idx="5">
                  <c:v>Vattenrening, slambehandling</c:v>
                </c:pt>
                <c:pt idx="6">
                  <c:v>Sjöar, vattendrag</c:v>
                </c:pt>
                <c:pt idx="7">
                  <c:v>Lantbruk &amp; foder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Blad1!$J$25:$J$34</c15:sqref>
                  </c15:fullRef>
                </c:ext>
              </c:extLst>
              <c:f>(Blad1!$J$25:$J$28,Blad1!$J$30:$J$32,Blad1!$J$34)</c:f>
              <c:numCache>
                <c:formatCode>#,##0</c:formatCode>
                <c:ptCount val="8"/>
                <c:pt idx="0">
                  <c:v>509492.826</c:v>
                </c:pt>
                <c:pt idx="1">
                  <c:v>232844.51200000002</c:v>
                </c:pt>
                <c:pt idx="2">
                  <c:v>252888.80000000002</c:v>
                </c:pt>
                <c:pt idx="3">
                  <c:v>383535.69699999993</c:v>
                </c:pt>
                <c:pt idx="4">
                  <c:v>63463.96</c:v>
                </c:pt>
                <c:pt idx="5">
                  <c:v>19251.45</c:v>
                </c:pt>
                <c:pt idx="6">
                  <c:v>99436.26</c:v>
                </c:pt>
                <c:pt idx="7">
                  <c:v>257268.31100000002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/>
            </c:ext>
            <c:ext xmlns:c16="http://schemas.microsoft.com/office/drawing/2014/chart" uri="{C3380CC4-5D6E-409C-BE32-E72D297353CC}">
              <c16:uniqueId val="{00000010-7F0B-4ACB-B690-B7CFDD5B75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313057-B9BF-4ABF-8F9C-FBEAEBB85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A2A50AC-723F-4C70-ADC3-434969CE4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ECB579D-750B-48E5-A76E-DE2A2D906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26AC-DD0A-414C-AFD9-C93BD140419F}" type="datetimeFigureOut">
              <a:rPr lang="sv-SE" smtClean="0"/>
              <a:t>2021-10-19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2AEBC67-441C-44F2-8847-41594B056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9701F30-F3CA-4524-85BE-EC2C3E40F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2618-400D-4EA9-867F-2C070B0938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6393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B716C0-F8C2-4900-B094-5BBEB2583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250F60E-DD34-4D5C-8380-C7251F591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7380221-76BE-494A-9823-F2952D712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26AC-DD0A-414C-AFD9-C93BD140419F}" type="datetimeFigureOut">
              <a:rPr lang="sv-SE" smtClean="0"/>
              <a:t>2021-10-19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2D7D0D5-9F5C-4B0E-A287-8CCD91671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A4F0550-4D07-4175-B6D6-A8A9FC99D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2618-400D-4EA9-867F-2C070B0938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9615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12A93C2-E826-455B-9EF8-49D01539F4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D0C0287-C93C-4D52-B2C1-0E4610D91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C50D49-9701-4F78-B0D4-83B49F868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26AC-DD0A-414C-AFD9-C93BD140419F}" type="datetimeFigureOut">
              <a:rPr lang="sv-SE" smtClean="0"/>
              <a:t>2021-10-19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F357B2-8716-4D0D-BA92-A41EDF3F0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12648D-571A-460E-B81E-F631BE4A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2618-400D-4EA9-867F-2C070B0938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217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F88A53-99A7-4F42-89C4-1FCCDC7E8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DD77F05-D8B5-40EF-9985-BB5FB6954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55FA6B5-ED67-48FC-A964-053722EC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26AC-DD0A-414C-AFD9-C93BD140419F}" type="datetimeFigureOut">
              <a:rPr lang="sv-SE" smtClean="0"/>
              <a:t>2021-10-19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48C13BB-9A15-43FD-BA2F-DA6443D41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9F2564D-1E85-4E63-8B05-414C521FC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2618-400D-4EA9-867F-2C070B0938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11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92739B-30AA-48C0-B5F9-5A446BEA0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0840F40-8308-4430-AC9B-D9503B819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43A1488-D644-4781-AC07-8FF685257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26AC-DD0A-414C-AFD9-C93BD140419F}" type="datetimeFigureOut">
              <a:rPr lang="sv-SE" smtClean="0"/>
              <a:t>2021-10-19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742272-FA92-4A7B-9254-BE103E9D5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F541C2-7A5E-4898-A0A9-2F7ED8A11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2618-400D-4EA9-867F-2C070B0938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102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E83FC4-8DCB-4954-B84A-1882E6D9F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C5D7457-80B8-4D4B-B477-9280FA79ED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E866639-E893-4E4D-8E51-343831906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5970D82-E9FA-4A94-8173-42114E610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26AC-DD0A-414C-AFD9-C93BD140419F}" type="datetimeFigureOut">
              <a:rPr lang="sv-SE" smtClean="0"/>
              <a:t>2021-10-19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39B2A1C-31CF-45E9-92EA-6AAF1A57C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B4D0C82-12CB-4767-AC16-3001B734F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2618-400D-4EA9-867F-2C070B0938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6044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412A10-3B4A-4C97-AA64-90FA64256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EBE2345-2558-4745-99A4-86666B4A3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21B2AD6-4AD9-4EBA-984A-5CDB9E471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E4FFE45-CFAF-431B-A373-DABD9D9759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369F5FA-279F-4E53-815C-9A97C04675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B9A09AF-854D-4D86-BC4D-1F5ABAD98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26AC-DD0A-414C-AFD9-C93BD140419F}" type="datetimeFigureOut">
              <a:rPr lang="sv-SE" smtClean="0"/>
              <a:t>2021-10-19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6726A15-8F3A-48D9-8EFC-C989A4B58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3F5F9EC-45E2-420A-8597-683310D75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2618-400D-4EA9-867F-2C070B0938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217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9C9D99-0095-45DD-9779-18CC33485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27D46D5-C0B6-4E12-B9E3-014684D9E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26AC-DD0A-414C-AFD9-C93BD140419F}" type="datetimeFigureOut">
              <a:rPr lang="sv-SE" smtClean="0"/>
              <a:t>2021-10-19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58BFDAE-06C6-4F42-A50D-F49CBD2F9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6F3F3D7-FF05-4D35-A786-FF9B3A47C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2618-400D-4EA9-867F-2C070B0938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271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22718EE-5A24-424C-BF77-391236638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26AC-DD0A-414C-AFD9-C93BD140419F}" type="datetimeFigureOut">
              <a:rPr lang="sv-SE" smtClean="0"/>
              <a:t>2021-10-19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366185D-98C3-44A4-A261-43EC7F04C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F14954F-8F52-43D3-A288-FBF2C5A8D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2618-400D-4EA9-867F-2C070B0938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588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EF4CE3-B38F-4A87-94BC-8923C5259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DEDC56-6FD9-484F-A682-9545BB7B6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04232A-C3C9-42C7-B3B9-6F46553DE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B2AC5C6-11C3-4971-81C6-6709286B5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26AC-DD0A-414C-AFD9-C93BD140419F}" type="datetimeFigureOut">
              <a:rPr lang="sv-SE" smtClean="0"/>
              <a:t>2021-10-19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69E4BAE-5DCF-4436-96C0-8758DD851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C63CB81-3CED-4668-96A9-CE4DBFB4D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2618-400D-4EA9-867F-2C070B0938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336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486336-3C7C-42A2-B3BE-192703940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BEB957C-16EE-4B11-A436-3A43CD9BB5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B475DC0-1D8A-4C15-A7D6-61AE25FF3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FB15294-5D9F-49F9-BBA1-6B267D101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26AC-DD0A-414C-AFD9-C93BD140419F}" type="datetimeFigureOut">
              <a:rPr lang="sv-SE" smtClean="0"/>
              <a:t>2021-10-19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EE36D9A-99E1-4718-8314-666861ECB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A7C1D31-ECE6-45B9-A08F-E1BBD88F3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2618-400D-4EA9-867F-2C070B0938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913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F3475C3-7478-4AD0-A1E1-00C230EC6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3C23942-C828-469C-92A2-0FA4AAD5B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40D845-82C5-4D38-A52A-5535C98C2D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826AC-DD0A-414C-AFD9-C93BD140419F}" type="datetimeFigureOut">
              <a:rPr lang="sv-SE" smtClean="0"/>
              <a:t>2021-10-19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89573F-3318-49A7-81C7-BA48D007B1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11F4618-4F7A-4C47-AF23-E5B7FF0239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82618-400D-4EA9-867F-2C070B0938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618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4351" y="390853"/>
          <a:ext cx="9303297" cy="6076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2045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Bredbild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Erichsen Elisabeth</dc:creator>
  <cp:lastModifiedBy>Erichsen Elisabeth</cp:lastModifiedBy>
  <cp:revision>1</cp:revision>
  <dcterms:created xsi:type="dcterms:W3CDTF">2021-10-19T11:56:03Z</dcterms:created>
  <dcterms:modified xsi:type="dcterms:W3CDTF">2021-10-19T11:57:02Z</dcterms:modified>
</cp:coreProperties>
</file>